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82" d="100"/>
          <a:sy n="182" d="100"/>
        </p:scale>
        <p:origin x="-96" y="-1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701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292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143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701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9394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 descr="agmlogo.pn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7003" y="6126163"/>
            <a:ext cx="548640" cy="548640"/>
          </a:xfrm>
          <a:prstGeom prst="rect">
            <a:avLst/>
          </a:prstGeom>
        </p:spPr>
      </p:pic>
      <p:pic>
        <p:nvPicPr>
          <p:cNvPr id="8" name="Picture 7" descr="MBC Logo 2015.png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26163"/>
            <a:ext cx="548640" cy="548640"/>
          </a:xfrm>
          <a:prstGeom prst="rect">
            <a:avLst/>
          </a:prstGeom>
        </p:spPr>
      </p:pic>
      <p:pic>
        <p:nvPicPr>
          <p:cNvPr id="9" name="Picture 8" descr="NHMLogo.pn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8160" y="6126163"/>
            <a:ext cx="548640" cy="548640"/>
          </a:xfrm>
          <a:prstGeom prst="rect">
            <a:avLst/>
          </a:prstGeom>
        </p:spPr>
      </p:pic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1017396" y="6126162"/>
            <a:ext cx="3339607" cy="5486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/>
              <a:t>ARIP</a:t>
            </a:r>
          </a:p>
        </p:txBody>
      </p:sp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4954491" y="6126162"/>
            <a:ext cx="3179092" cy="5486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1507919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6" r:id="rId3"/>
    <p:sldLayoutId id="2147483654" r:id="rId4"/>
    <p:sldLayoutId id="2147483655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Talk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Presenter Name</a:t>
            </a:r>
          </a:p>
        </p:txBody>
      </p:sp>
    </p:spTree>
    <p:extLst>
      <p:ext uri="{BB962C8B-B14F-4D97-AF65-F5344CB8AC3E}">
        <p14:creationId xmlns:p14="http://schemas.microsoft.com/office/powerpoint/2010/main" val="278515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Slide topic (if needed)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/>
              <a:t>Information</a:t>
            </a:r>
          </a:p>
          <a:p>
            <a:r>
              <a:rPr lang="en-US"/>
              <a:t>Information</a:t>
            </a:r>
          </a:p>
          <a:p>
            <a:r>
              <a:rPr lang="en-US"/>
              <a:t>And more information</a:t>
            </a:r>
          </a:p>
        </p:txBody>
      </p:sp>
    </p:spTree>
    <p:extLst>
      <p:ext uri="{BB962C8B-B14F-4D97-AF65-F5344CB8AC3E}">
        <p14:creationId xmlns:p14="http://schemas.microsoft.com/office/powerpoint/2010/main" val="3860116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Slide topic (if needed)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/>
              <a:t>But</a:t>
            </a:r>
            <a:r>
              <a:rPr lang="is-IS"/>
              <a:t>…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597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Slide topic (if needed)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/>
              <a:t>Therefore</a:t>
            </a:r>
            <a:r>
              <a:rPr lang="is-IS"/>
              <a:t>…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4295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ipstream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31</Words>
  <Application>Microsoft Macintosh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Talk Title</vt:lpstr>
      <vt:lpstr>Slide topic (if needed)</vt:lpstr>
      <vt:lpstr>Slide topic (if needed)</vt:lpstr>
      <vt:lpstr>Slide topic (if needed)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MBC LACM</dc:creator>
  <cp:lastModifiedBy>N. Dean Pentcheff</cp:lastModifiedBy>
  <cp:revision>5</cp:revision>
  <dcterms:created xsi:type="dcterms:W3CDTF">2016-07-27T18:44:30Z</dcterms:created>
  <dcterms:modified xsi:type="dcterms:W3CDTF">2016-07-27T19:45:07Z</dcterms:modified>
</cp:coreProperties>
</file>